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6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9" autoAdjust="0"/>
    <p:restoredTop sz="94660"/>
  </p:normalViewPr>
  <p:slideViewPr>
    <p:cSldViewPr snapToGrid="0">
      <p:cViewPr varScale="1">
        <p:scale>
          <a:sx n="66" d="100"/>
          <a:sy n="66" d="100"/>
        </p:scale>
        <p:origin x="84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8DD129-A8C2-419E-B641-6CC90F5073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2000" y="1524000"/>
            <a:ext cx="10668000" cy="22860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B33C04-8A23-4499-A6EF-1D190F0FB38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2000" y="4571999"/>
            <a:ext cx="10668000" cy="1524000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FA99FB-5674-4BC5-949F-8D45EC1675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12/8/2020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63CF93-DD67-4FE2-8083-864693FE8E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05E934-32B6-44B1-9622-67F30BDA3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96222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6AF011-A499-4054-89BF-A4800A68F6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6FB6E8-D956-45B5-9B4A-9D31DF466B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CDB9DB-9E62-4292-915C-1DD4134740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12/8/2020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D462F1-BC30-4172-8353-363123A1D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92EE8A-96DF-4D7D-B434-778324756D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40411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28453A-F2B4-4EDB-B8FA-150267BC1A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4000"/>
            <a:ext cx="10668000" cy="3038475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C46C51-ADF1-48FC-A4D9-38C369E783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00" y="4589463"/>
            <a:ext cx="10668000" cy="150653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C43B56-4DC7-490B-AEFD-55ED1ECFF8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12/8/2020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4738F8-C4B2-41D8-B627-A6DDB24B2D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F43D49-23F8-4C4B-9C30-EDC030EE6F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19203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E5556D-6916-42E6-8820-8A0D328A50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2747A5-C962-477F-89AA-A32385D5799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62000" y="2285999"/>
            <a:ext cx="5151119" cy="38100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D08312-30FC-44D8-B2A9-B5CAAD9F06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78879" y="2285999"/>
            <a:ext cx="5151121" cy="38100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BED84EB-AF90-4F19-A376-0FE5E50F9E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12/8/2020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838ED0-2789-41E4-A36E-83F92CA2E8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221A83-6D60-45F0-9173-5F6D2438BC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47691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4FFAE2-03F4-4A94-86C4-9305B237CA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762000"/>
            <a:ext cx="10668000" cy="1524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BAC5A5-E184-46B6-8AB5-C8E132D362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00" y="2285999"/>
            <a:ext cx="5151119" cy="76199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FDCFE87-5D80-45CB-9D13-DFC9AFCEC7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62000" y="3048000"/>
            <a:ext cx="5151119" cy="3048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AAC1E5A-8423-4749-8EDA-E13425F6965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78878" y="2286000"/>
            <a:ext cx="5151122" cy="76199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A832AAA-4BB8-4A3D-9C79-516F82F8001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78878" y="3048000"/>
            <a:ext cx="5151122" cy="3048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80BEC63-51D3-4C70-B804-BE9EF765AD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12/8/2020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35CA295-8563-402F-92C3-1F20C977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EFA5918-109D-4342-84C0-9774A52C9E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88548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EF2662-CBD1-4498-9B6E-2961F5EF1B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FF739AE-8101-4C18-8CF3-911BDF3978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12/8/2020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6EB1C88-D181-449C-9BE1-E85068C188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B38A2C9-E93B-4F0A-A021-9E3AEBC3FA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3986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00AE8D9-9B42-438E-ADA6-CCFE457884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12/8/2020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4F792B9-A8AF-4E13-8A25-741E89691E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33A2CF6-DBC5-4491-B213-B3CD09D313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6648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727076-58C8-494C-B6B1-DC86F62DDC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761998"/>
            <a:ext cx="3810000" cy="1524002"/>
          </a:xfrm>
        </p:spPr>
        <p:txBody>
          <a:bodyPr anchor="t" anchorCtr="0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F29E36-0340-452F-8D0A-1BC3F3A388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4000" y="762001"/>
            <a:ext cx="6096000" cy="5334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051C2E-E587-45E8-BDB1-DFF2F2791B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62000" y="2286000"/>
            <a:ext cx="3810000" cy="381000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21D993-DEDD-470E-B48B-CB053A55A1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12/8/2020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926C64-7401-4CA4-859F-74472AF869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108F41-F1F6-431C-9B45-8A447F188C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58233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E104FB-422C-4023-9381-EB12F1582D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1" y="762000"/>
            <a:ext cx="3809999" cy="1524000"/>
          </a:xfrm>
        </p:spPr>
        <p:txBody>
          <a:bodyPr anchor="t" anchorCtr="0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4DBA3AA-DE44-4B1F-91D1-09F67B89B94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334000" y="762001"/>
            <a:ext cx="6021388" cy="5334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27B131-5117-4106-80DB-2AB208C4C9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62001" y="2286000"/>
            <a:ext cx="3809999" cy="3810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13918A-7F23-4C72-8E80-591324A304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12/8/2020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1071C8-76FE-4B83-8317-BD53C7C84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23681A-6F29-48FC-9409-319ED3E966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94728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BA5B09-FC60-445F-8A12-79869BEC60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0A219F7-87F2-409F-BB0B-8FE9270C98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AC2BB8-59E0-4EB2-B3BE-59D8641EE1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12/8/2020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56984E-C0DE-461B-8011-8FC31B0EE9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FE7C03-68D3-445E-A5A2-8A935CFC97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44337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B21F0D7-112D-48B1-B32B-170B1AA2B51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143998" y="761999"/>
            <a:ext cx="2286000" cy="53340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B27A7C1-8E5B-41DA-9802-F242D382B6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62001" y="761999"/>
            <a:ext cx="7619999" cy="53340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961CC7-F5B1-464A-8127-60645FB210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12/8/2020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B94302-B381-4F37-A9FF-5CC5519175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707151-541F-4104-B989-83A9DCA6E6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6308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A6EF5A53-0A64-4CA5-B9C7-1CB97CB5CF1C}"/>
              </a:ext>
            </a:extLst>
          </p:cNvPr>
          <p:cNvSpPr/>
          <p:nvPr/>
        </p:nvSpPr>
        <p:spPr>
          <a:xfrm>
            <a:off x="8157843" y="6244836"/>
            <a:ext cx="4034156" cy="613164"/>
          </a:xfrm>
          <a:custGeom>
            <a:avLst/>
            <a:gdLst>
              <a:gd name="connsiteX0" fmla="*/ 1479137 w 4034156"/>
              <a:gd name="connsiteY0" fmla="*/ 230 h 613164"/>
              <a:gd name="connsiteX1" fmla="*/ 3482844 w 4034156"/>
              <a:gd name="connsiteY1" fmla="*/ 298555 h 613164"/>
              <a:gd name="connsiteX2" fmla="*/ 3831590 w 4034156"/>
              <a:gd name="connsiteY2" fmla="*/ 425010 h 613164"/>
              <a:gd name="connsiteX3" fmla="*/ 4034156 w 4034156"/>
              <a:gd name="connsiteY3" fmla="*/ 494088 h 613164"/>
              <a:gd name="connsiteX4" fmla="*/ 4034156 w 4034156"/>
              <a:gd name="connsiteY4" fmla="*/ 613164 h 613164"/>
              <a:gd name="connsiteX5" fmla="*/ 0 w 4034156"/>
              <a:gd name="connsiteY5" fmla="*/ 613164 h 613164"/>
              <a:gd name="connsiteX6" fmla="*/ 54792 w 4034156"/>
              <a:gd name="connsiteY6" fmla="*/ 512415 h 613164"/>
              <a:gd name="connsiteX7" fmla="*/ 168327 w 4034156"/>
              <a:gd name="connsiteY7" fmla="*/ 366637 h 613164"/>
              <a:gd name="connsiteX8" fmla="*/ 1192562 w 4034156"/>
              <a:gd name="connsiteY8" fmla="*/ 1522 h 613164"/>
              <a:gd name="connsiteX9" fmla="*/ 1479137 w 4034156"/>
              <a:gd name="connsiteY9" fmla="*/ 230 h 613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034156" h="613164">
                <a:moveTo>
                  <a:pt x="1479137" y="230"/>
                </a:moveTo>
                <a:cubicBezTo>
                  <a:pt x="2152575" y="4287"/>
                  <a:pt x="2854487" y="63583"/>
                  <a:pt x="3482844" y="298555"/>
                </a:cubicBezTo>
                <a:cubicBezTo>
                  <a:pt x="3599338" y="342114"/>
                  <a:pt x="3715540" y="384216"/>
                  <a:pt x="3831590" y="425010"/>
                </a:cubicBezTo>
                <a:lnTo>
                  <a:pt x="4034156" y="494088"/>
                </a:lnTo>
                <a:lnTo>
                  <a:pt x="4034156" y="613164"/>
                </a:lnTo>
                <a:lnTo>
                  <a:pt x="0" y="613164"/>
                </a:lnTo>
                <a:lnTo>
                  <a:pt x="54792" y="512415"/>
                </a:lnTo>
                <a:cubicBezTo>
                  <a:pt x="88888" y="459433"/>
                  <a:pt x="126502" y="410480"/>
                  <a:pt x="168327" y="366637"/>
                </a:cubicBezTo>
                <a:cubicBezTo>
                  <a:pt x="428292" y="94062"/>
                  <a:pt x="821899" y="6565"/>
                  <a:pt x="1192562" y="1522"/>
                </a:cubicBezTo>
                <a:cubicBezTo>
                  <a:pt x="1287308" y="198"/>
                  <a:pt x="1382932" y="-349"/>
                  <a:pt x="1479137" y="23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 panose="020B0504020202020204" pitchFamily="34" charset="0"/>
              <a:ea typeface="+mn-ea"/>
              <a:cs typeface="+mn-cs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34ABFBEA-4EB0-4D02-A2C0-1733CD3D6F12}"/>
              </a:ext>
            </a:extLst>
          </p:cNvPr>
          <p:cNvSpPr/>
          <p:nvPr/>
        </p:nvSpPr>
        <p:spPr>
          <a:xfrm>
            <a:off x="1" y="688126"/>
            <a:ext cx="448491" cy="1634252"/>
          </a:xfrm>
          <a:custGeom>
            <a:avLst/>
            <a:gdLst>
              <a:gd name="connsiteX0" fmla="*/ 0 w 448491"/>
              <a:gd name="connsiteY0" fmla="*/ 0 h 1634252"/>
              <a:gd name="connsiteX1" fmla="*/ 12983 w 448491"/>
              <a:gd name="connsiteY1" fmla="*/ 10508 h 1634252"/>
              <a:gd name="connsiteX2" fmla="*/ 441611 w 448491"/>
              <a:gd name="connsiteY2" fmla="*/ 863751 h 1634252"/>
              <a:gd name="connsiteX3" fmla="*/ 251011 w 448491"/>
              <a:gd name="connsiteY3" fmla="*/ 1302895 h 1634252"/>
              <a:gd name="connsiteX4" fmla="*/ 74605 w 448491"/>
              <a:gd name="connsiteY4" fmla="*/ 1543249 h 1634252"/>
              <a:gd name="connsiteX5" fmla="*/ 0 w 448491"/>
              <a:gd name="connsiteY5" fmla="*/ 1634252 h 1634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48491" h="1634252">
                <a:moveTo>
                  <a:pt x="0" y="0"/>
                </a:moveTo>
                <a:lnTo>
                  <a:pt x="12983" y="10508"/>
                </a:lnTo>
                <a:cubicBezTo>
                  <a:pt x="278410" y="241022"/>
                  <a:pt x="489787" y="530267"/>
                  <a:pt x="441611" y="863751"/>
                </a:cubicBezTo>
                <a:cubicBezTo>
                  <a:pt x="418542" y="1022632"/>
                  <a:pt x="337007" y="1166302"/>
                  <a:pt x="251011" y="1302895"/>
                </a:cubicBezTo>
                <a:cubicBezTo>
                  <a:pt x="215138" y="1359902"/>
                  <a:pt x="154723" y="1442480"/>
                  <a:pt x="74605" y="1543249"/>
                </a:cubicBezTo>
                <a:lnTo>
                  <a:pt x="0" y="163425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900">
              <a:solidFill>
                <a:prstClr val="white"/>
              </a:solidFill>
              <a:latin typeface="Avenir Next LT Pro" panose="020B0504020202020204" pitchFamily="34" charset="0"/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19E083F6-57F4-487B-A766-EA0462B1EED8}"/>
              </a:ext>
            </a:extLst>
          </p:cNvPr>
          <p:cNvSpPr/>
          <p:nvPr/>
        </p:nvSpPr>
        <p:spPr>
          <a:xfrm>
            <a:off x="7309459" y="6144069"/>
            <a:ext cx="4418271" cy="718159"/>
          </a:xfrm>
          <a:custGeom>
            <a:avLst/>
            <a:gdLst>
              <a:gd name="connsiteX0" fmla="*/ 1421452 w 4590626"/>
              <a:gd name="connsiteY0" fmla="*/ 0 h 713930"/>
              <a:gd name="connsiteX1" fmla="*/ 3247781 w 4590626"/>
              <a:gd name="connsiteY1" fmla="*/ 271915 h 713930"/>
              <a:gd name="connsiteX2" fmla="*/ 4517331 w 4590626"/>
              <a:gd name="connsiteY2" fmla="*/ 693394 h 713930"/>
              <a:gd name="connsiteX3" fmla="*/ 4590626 w 4590626"/>
              <a:gd name="connsiteY3" fmla="*/ 713930 h 713930"/>
              <a:gd name="connsiteX4" fmla="*/ 0 w 4590626"/>
              <a:gd name="connsiteY4" fmla="*/ 713930 h 713930"/>
              <a:gd name="connsiteX5" fmla="*/ 2854 w 4590626"/>
              <a:gd name="connsiteY5" fmla="*/ 705624 h 713930"/>
              <a:gd name="connsiteX6" fmla="*/ 226680 w 4590626"/>
              <a:gd name="connsiteY6" fmla="*/ 333970 h 713930"/>
              <a:gd name="connsiteX7" fmla="*/ 1160245 w 4590626"/>
              <a:gd name="connsiteY7" fmla="*/ 1178 h 713930"/>
              <a:gd name="connsiteX8" fmla="*/ 1421452 w 4590626"/>
              <a:gd name="connsiteY8" fmla="*/ 0 h 713930"/>
              <a:gd name="connsiteX0" fmla="*/ 1421452 w 4517331"/>
              <a:gd name="connsiteY0" fmla="*/ 0 h 713930"/>
              <a:gd name="connsiteX1" fmla="*/ 3247781 w 4517331"/>
              <a:gd name="connsiteY1" fmla="*/ 271915 h 713930"/>
              <a:gd name="connsiteX2" fmla="*/ 4517331 w 4517331"/>
              <a:gd name="connsiteY2" fmla="*/ 693394 h 713930"/>
              <a:gd name="connsiteX3" fmla="*/ 0 w 4517331"/>
              <a:gd name="connsiteY3" fmla="*/ 713930 h 713930"/>
              <a:gd name="connsiteX4" fmla="*/ 2854 w 4517331"/>
              <a:gd name="connsiteY4" fmla="*/ 705624 h 713930"/>
              <a:gd name="connsiteX5" fmla="*/ 226680 w 4517331"/>
              <a:gd name="connsiteY5" fmla="*/ 333970 h 713930"/>
              <a:gd name="connsiteX6" fmla="*/ 1160245 w 4517331"/>
              <a:gd name="connsiteY6" fmla="*/ 1178 h 713930"/>
              <a:gd name="connsiteX7" fmla="*/ 1421452 w 4517331"/>
              <a:gd name="connsiteY7" fmla="*/ 0 h 713930"/>
              <a:gd name="connsiteX0" fmla="*/ 0 w 4608771"/>
              <a:gd name="connsiteY0" fmla="*/ 713930 h 784834"/>
              <a:gd name="connsiteX1" fmla="*/ 2854 w 4608771"/>
              <a:gd name="connsiteY1" fmla="*/ 705624 h 784834"/>
              <a:gd name="connsiteX2" fmla="*/ 226680 w 4608771"/>
              <a:gd name="connsiteY2" fmla="*/ 333970 h 784834"/>
              <a:gd name="connsiteX3" fmla="*/ 1160245 w 4608771"/>
              <a:gd name="connsiteY3" fmla="*/ 1178 h 784834"/>
              <a:gd name="connsiteX4" fmla="*/ 1421452 w 4608771"/>
              <a:gd name="connsiteY4" fmla="*/ 0 h 784834"/>
              <a:gd name="connsiteX5" fmla="*/ 3247781 w 4608771"/>
              <a:gd name="connsiteY5" fmla="*/ 271915 h 784834"/>
              <a:gd name="connsiteX6" fmla="*/ 4608771 w 4608771"/>
              <a:gd name="connsiteY6" fmla="*/ 784834 h 784834"/>
              <a:gd name="connsiteX0" fmla="*/ 0 w 4418271"/>
              <a:gd name="connsiteY0" fmla="*/ 713930 h 718159"/>
              <a:gd name="connsiteX1" fmla="*/ 2854 w 4418271"/>
              <a:gd name="connsiteY1" fmla="*/ 705624 h 718159"/>
              <a:gd name="connsiteX2" fmla="*/ 226680 w 4418271"/>
              <a:gd name="connsiteY2" fmla="*/ 333970 h 718159"/>
              <a:gd name="connsiteX3" fmla="*/ 1160245 w 4418271"/>
              <a:gd name="connsiteY3" fmla="*/ 1178 h 718159"/>
              <a:gd name="connsiteX4" fmla="*/ 1421452 w 4418271"/>
              <a:gd name="connsiteY4" fmla="*/ 0 h 718159"/>
              <a:gd name="connsiteX5" fmla="*/ 3247781 w 4418271"/>
              <a:gd name="connsiteY5" fmla="*/ 271915 h 718159"/>
              <a:gd name="connsiteX6" fmla="*/ 4418271 w 4418271"/>
              <a:gd name="connsiteY6" fmla="*/ 718159 h 7181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18271" h="718159">
                <a:moveTo>
                  <a:pt x="0" y="713930"/>
                </a:moveTo>
                <a:lnTo>
                  <a:pt x="2854" y="705624"/>
                </a:lnTo>
                <a:cubicBezTo>
                  <a:pt x="60059" y="562888"/>
                  <a:pt x="131373" y="433874"/>
                  <a:pt x="226680" y="333970"/>
                </a:cubicBezTo>
                <a:cubicBezTo>
                  <a:pt x="463632" y="85526"/>
                  <a:pt x="822395" y="5774"/>
                  <a:pt x="1160245" y="1178"/>
                </a:cubicBezTo>
                <a:lnTo>
                  <a:pt x="1421452" y="0"/>
                </a:lnTo>
                <a:cubicBezTo>
                  <a:pt x="2035274" y="3698"/>
                  <a:pt x="2748311" y="152222"/>
                  <a:pt x="3247781" y="271915"/>
                </a:cubicBezTo>
                <a:cubicBezTo>
                  <a:pt x="3747251" y="391608"/>
                  <a:pt x="3902480" y="501606"/>
                  <a:pt x="4418271" y="718159"/>
                </a:cubicBezTo>
              </a:path>
            </a:pathLst>
          </a:custGeom>
          <a:noFill/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 Light"/>
              <a:ea typeface="+mn-ea"/>
              <a:cs typeface="+mn-cs"/>
            </a:endParaRPr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3A2F988-7148-4375-83D8-12EE5EBC7B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762000"/>
            <a:ext cx="106680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896238-C5B3-4F3C-97FA-890E1A51A2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00" y="2286000"/>
            <a:ext cx="10668000" cy="38180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6E4474-0442-4E4B-9E5B-CA7B3951C1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389165" y="194320"/>
            <a:ext cx="204083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  <a:alpha val="70000"/>
                  </a:schemeClr>
                </a:solidFill>
              </a:defRPr>
            </a:lvl1pPr>
          </a:lstStyle>
          <a:p>
            <a:fld id="{76969C88-B244-455D-A017-012B25B1ACDD}" type="datetimeFigureOut">
              <a:rPr lang="en-US" smtClean="0"/>
              <a:pPr/>
              <a:t>12/8/2020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626A98-F887-40E1-B9BA-9D93DE90E02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61999" y="6356350"/>
            <a:ext cx="661283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2C8119-73F6-4713-9AD3-3628DCDFB8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06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  <a:alpha val="70000"/>
                  </a:schemeClr>
                </a:solidFill>
              </a:defRPr>
            </a:lvl1pPr>
          </a:lstStyle>
          <a:p>
            <a:fld id="{07CE569E-9B7C-4CB9-AB80-C0841F922CF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654983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79" r:id="rId6"/>
    <p:sldLayoutId id="2147483675" r:id="rId7"/>
    <p:sldLayoutId id="2147483676" r:id="rId8"/>
    <p:sldLayoutId id="2147483677" r:id="rId9"/>
    <p:sldLayoutId id="2147483678" r:id="rId10"/>
    <p:sldLayoutId id="214748368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5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A18C9FB-EC4C-4DAE-8F7D-C6E5AF6079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3EEF4D5-E644-4535-98B0-C3F5E8446C2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129" r="30537" b="-1"/>
          <a:stretch/>
        </p:blipFill>
        <p:spPr>
          <a:xfrm>
            <a:off x="20" y="10"/>
            <a:ext cx="6095980" cy="6857990"/>
          </a:xfrm>
          <a:custGeom>
            <a:avLst/>
            <a:gdLst/>
            <a:ahLst/>
            <a:cxnLst/>
            <a:rect l="l" t="t" r="r" b="b"/>
            <a:pathLst>
              <a:path w="6096000" h="6858000">
                <a:moveTo>
                  <a:pt x="0" y="0"/>
                </a:moveTo>
                <a:lnTo>
                  <a:pt x="2758239" y="0"/>
                </a:lnTo>
                <a:lnTo>
                  <a:pt x="2916747" y="218181"/>
                </a:lnTo>
                <a:cubicBezTo>
                  <a:pt x="3525935" y="1023180"/>
                  <a:pt x="4281133" y="1818277"/>
                  <a:pt x="4839749" y="2631787"/>
                </a:cubicBezTo>
                <a:cubicBezTo>
                  <a:pt x="5571203" y="3696928"/>
                  <a:pt x="6122704" y="4799581"/>
                  <a:pt x="6095001" y="5672947"/>
                </a:cubicBezTo>
                <a:cubicBezTo>
                  <a:pt x="6083564" y="6040467"/>
                  <a:pt x="5972980" y="6348559"/>
                  <a:pt x="5792922" y="6612444"/>
                </a:cubicBezTo>
                <a:cubicBezTo>
                  <a:pt x="5755410" y="6667420"/>
                  <a:pt x="5714882" y="6720477"/>
                  <a:pt x="5671607" y="6771753"/>
                </a:cubicBezTo>
                <a:lnTo>
                  <a:pt x="5591643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55F5D1E8-E605-4EFC-8912-6E191F84FE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7789134">
            <a:off x="2400596" y="454890"/>
            <a:ext cx="3969651" cy="5948221"/>
          </a:xfrm>
          <a:custGeom>
            <a:avLst/>
            <a:gdLst>
              <a:gd name="connsiteX0" fmla="*/ 4594048 w 9861488"/>
              <a:gd name="connsiteY0" fmla="*/ 11458472 h 11458472"/>
              <a:gd name="connsiteX1" fmla="*/ 0 w 9861488"/>
              <a:gd name="connsiteY1" fmla="*/ 5948221 h 11458472"/>
              <a:gd name="connsiteX2" fmla="*/ 1863 w 9861488"/>
              <a:gd name="connsiteY2" fmla="*/ 5698862 h 11458472"/>
              <a:gd name="connsiteX3" fmla="*/ 320025 w 9861488"/>
              <a:gd name="connsiteY3" fmla="*/ 3799836 h 11458472"/>
              <a:gd name="connsiteX4" fmla="*/ 3430486 w 9861488"/>
              <a:gd name="connsiteY4" fmla="*/ 295907 h 11458472"/>
              <a:gd name="connsiteX5" fmla="*/ 3863859 w 9861488"/>
              <a:gd name="connsiteY5" fmla="*/ 55612 h 11458472"/>
              <a:gd name="connsiteX6" fmla="*/ 3969651 w 9861488"/>
              <a:gd name="connsiteY6" fmla="*/ 0 h 11458472"/>
              <a:gd name="connsiteX7" fmla="*/ 9861488 w 9861488"/>
              <a:gd name="connsiteY7" fmla="*/ 7066862 h 11458472"/>
              <a:gd name="connsiteX8" fmla="*/ 4594048 w 9861488"/>
              <a:gd name="connsiteY8" fmla="*/ 11458472 h 11458472"/>
              <a:gd name="connsiteX0" fmla="*/ 0 w 9861488"/>
              <a:gd name="connsiteY0" fmla="*/ 5948221 h 11549912"/>
              <a:gd name="connsiteX1" fmla="*/ 1863 w 9861488"/>
              <a:gd name="connsiteY1" fmla="*/ 5698862 h 11549912"/>
              <a:gd name="connsiteX2" fmla="*/ 320025 w 9861488"/>
              <a:gd name="connsiteY2" fmla="*/ 3799836 h 11549912"/>
              <a:gd name="connsiteX3" fmla="*/ 3430486 w 9861488"/>
              <a:gd name="connsiteY3" fmla="*/ 295907 h 11549912"/>
              <a:gd name="connsiteX4" fmla="*/ 3863859 w 9861488"/>
              <a:gd name="connsiteY4" fmla="*/ 55612 h 11549912"/>
              <a:gd name="connsiteX5" fmla="*/ 3969651 w 9861488"/>
              <a:gd name="connsiteY5" fmla="*/ 0 h 11549912"/>
              <a:gd name="connsiteX6" fmla="*/ 9861488 w 9861488"/>
              <a:gd name="connsiteY6" fmla="*/ 7066862 h 11549912"/>
              <a:gd name="connsiteX7" fmla="*/ 4685488 w 9861488"/>
              <a:gd name="connsiteY7" fmla="*/ 11549912 h 11549912"/>
              <a:gd name="connsiteX0" fmla="*/ 0 w 9861488"/>
              <a:gd name="connsiteY0" fmla="*/ 5948221 h 7066862"/>
              <a:gd name="connsiteX1" fmla="*/ 1863 w 9861488"/>
              <a:gd name="connsiteY1" fmla="*/ 5698862 h 7066862"/>
              <a:gd name="connsiteX2" fmla="*/ 320025 w 9861488"/>
              <a:gd name="connsiteY2" fmla="*/ 3799836 h 7066862"/>
              <a:gd name="connsiteX3" fmla="*/ 3430486 w 9861488"/>
              <a:gd name="connsiteY3" fmla="*/ 295907 h 7066862"/>
              <a:gd name="connsiteX4" fmla="*/ 3863859 w 9861488"/>
              <a:gd name="connsiteY4" fmla="*/ 55612 h 7066862"/>
              <a:gd name="connsiteX5" fmla="*/ 3969651 w 9861488"/>
              <a:gd name="connsiteY5" fmla="*/ 0 h 7066862"/>
              <a:gd name="connsiteX6" fmla="*/ 9861488 w 9861488"/>
              <a:gd name="connsiteY6" fmla="*/ 7066862 h 7066862"/>
              <a:gd name="connsiteX0" fmla="*/ 0 w 3969651"/>
              <a:gd name="connsiteY0" fmla="*/ 5948221 h 5948221"/>
              <a:gd name="connsiteX1" fmla="*/ 1863 w 3969651"/>
              <a:gd name="connsiteY1" fmla="*/ 5698862 h 5948221"/>
              <a:gd name="connsiteX2" fmla="*/ 320025 w 3969651"/>
              <a:gd name="connsiteY2" fmla="*/ 3799836 h 5948221"/>
              <a:gd name="connsiteX3" fmla="*/ 3430486 w 3969651"/>
              <a:gd name="connsiteY3" fmla="*/ 295907 h 5948221"/>
              <a:gd name="connsiteX4" fmla="*/ 3863859 w 3969651"/>
              <a:gd name="connsiteY4" fmla="*/ 55612 h 5948221"/>
              <a:gd name="connsiteX5" fmla="*/ 3969651 w 3969651"/>
              <a:gd name="connsiteY5" fmla="*/ 0 h 59482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969651" h="5948221">
                <a:moveTo>
                  <a:pt x="0" y="5948221"/>
                </a:moveTo>
                <a:lnTo>
                  <a:pt x="1863" y="5698862"/>
                </a:lnTo>
                <a:cubicBezTo>
                  <a:pt x="27184" y="5017139"/>
                  <a:pt x="133214" y="4368297"/>
                  <a:pt x="320025" y="3799836"/>
                </a:cubicBezTo>
                <a:cubicBezTo>
                  <a:pt x="810579" y="2305232"/>
                  <a:pt x="2027133" y="1118138"/>
                  <a:pt x="3430486" y="295907"/>
                </a:cubicBezTo>
                <a:cubicBezTo>
                  <a:pt x="3545941" y="228312"/>
                  <a:pt x="3692079" y="146862"/>
                  <a:pt x="3863859" y="55612"/>
                </a:cubicBezTo>
                <a:lnTo>
                  <a:pt x="3969651" y="0"/>
                </a:lnTo>
              </a:path>
            </a:pathLst>
          </a:custGeom>
          <a:noFill/>
          <a:ln w="190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 Light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02D828B-4A2B-41C8-8B79-41EC6229C4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0" y="1524000"/>
            <a:ext cx="4572000" cy="2286000"/>
          </a:xfrm>
        </p:spPr>
        <p:txBody>
          <a:bodyPr>
            <a:normAutofit/>
          </a:bodyPr>
          <a:lstStyle/>
          <a:p>
            <a:pPr algn="l"/>
            <a:r>
              <a:rPr lang="en-SG" sz="3700"/>
              <a:t>Test slide for business continuity free video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BAD59F-E2D5-4EE5-B0B6-F743EC7D13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58000" y="4571999"/>
            <a:ext cx="4572000" cy="1524000"/>
          </a:xfrm>
        </p:spPr>
        <p:txBody>
          <a:bodyPr>
            <a:normAutofit/>
          </a:bodyPr>
          <a:lstStyle/>
          <a:p>
            <a:pPr algn="l"/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21760758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8">
            <a:extLst>
              <a:ext uri="{FF2B5EF4-FFF2-40B4-BE49-F238E27FC236}">
                <a16:creationId xmlns:a16="http://schemas.microsoft.com/office/drawing/2014/main" id="{7A18C9FB-EC4C-4DAE-8F7D-C6E5AF6079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pic>
        <p:nvPicPr>
          <p:cNvPr id="22" name="Picture 4">
            <a:extLst>
              <a:ext uri="{FF2B5EF4-FFF2-40B4-BE49-F238E27FC236}">
                <a16:creationId xmlns:a16="http://schemas.microsoft.com/office/drawing/2014/main" id="{D28F7472-A5A4-4232-A2A8-6DCFA18C1E3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712" b="10124"/>
          <a:stretch/>
        </p:blipFill>
        <p:spPr>
          <a:xfrm>
            <a:off x="20" y="10"/>
            <a:ext cx="12207220" cy="6857990"/>
          </a:xfrm>
          <a:prstGeom prst="rect">
            <a:avLst/>
          </a:prstGeom>
        </p:spPr>
      </p:pic>
      <p:sp>
        <p:nvSpPr>
          <p:cNvPr id="23" name="Rectangle 10">
            <a:extLst>
              <a:ext uri="{FF2B5EF4-FFF2-40B4-BE49-F238E27FC236}">
                <a16:creationId xmlns:a16="http://schemas.microsoft.com/office/drawing/2014/main" id="{5E698B96-C345-4CAB-9657-02BD17A194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bg1">
                  <a:alpha val="30000"/>
                </a:schemeClr>
              </a:gs>
              <a:gs pos="33000">
                <a:schemeClr val="bg1">
                  <a:alpha val="20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>
                  <a:alpha val="30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C4473CA-4681-47B7-B569-415C66AA7D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2000" y="762000"/>
            <a:ext cx="3810000" cy="3048000"/>
          </a:xfrm>
        </p:spPr>
        <p:txBody>
          <a:bodyPr>
            <a:normAutofit/>
          </a:bodyPr>
          <a:lstStyle/>
          <a:p>
            <a:pPr algn="l"/>
            <a:r>
              <a:rPr lang="en-SG" sz="4400"/>
              <a:t>Testing page 2 of bcm free video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8D8563C-2875-481B-B3CA-7157ABA6A5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2000" y="4083733"/>
            <a:ext cx="3810000" cy="1524000"/>
          </a:xfrm>
        </p:spPr>
        <p:txBody>
          <a:bodyPr>
            <a:normAutofit/>
          </a:bodyPr>
          <a:lstStyle/>
          <a:p>
            <a:pPr algn="l"/>
            <a:endParaRPr lang="en-SG"/>
          </a:p>
        </p:txBody>
      </p:sp>
      <p:sp>
        <p:nvSpPr>
          <p:cNvPr id="24" name="Freeform: Shape 12">
            <a:extLst>
              <a:ext uri="{FF2B5EF4-FFF2-40B4-BE49-F238E27FC236}">
                <a16:creationId xmlns:a16="http://schemas.microsoft.com/office/drawing/2014/main" id="{A90EB1ED-CF74-44C2-853E-6177E160AB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10653162" y="-776838"/>
            <a:ext cx="762001" cy="2315675"/>
          </a:xfrm>
          <a:custGeom>
            <a:avLst/>
            <a:gdLst>
              <a:gd name="connsiteX0" fmla="*/ 0 w 1085312"/>
              <a:gd name="connsiteY0" fmla="*/ 2315675 h 2315675"/>
              <a:gd name="connsiteX1" fmla="*/ 0 w 1085312"/>
              <a:gd name="connsiteY1" fmla="*/ 0 h 2315675"/>
              <a:gd name="connsiteX2" fmla="*/ 53089 w 1085312"/>
              <a:gd name="connsiteY2" fmla="*/ 4542 h 2315675"/>
              <a:gd name="connsiteX3" fmla="*/ 790077 w 1085312"/>
              <a:gd name="connsiteY3" fmla="*/ 872756 h 2315675"/>
              <a:gd name="connsiteX4" fmla="*/ 1085252 w 1085312"/>
              <a:gd name="connsiteY4" fmla="*/ 1943649 h 2315675"/>
              <a:gd name="connsiteX5" fmla="*/ 1064832 w 1085312"/>
              <a:gd name="connsiteY5" fmla="*/ 2198094 h 2315675"/>
              <a:gd name="connsiteX6" fmla="*/ 1043734 w 1085312"/>
              <a:gd name="connsiteY6" fmla="*/ 2315675 h 2315675"/>
              <a:gd name="connsiteX7" fmla="*/ 0 w 1085312"/>
              <a:gd name="connsiteY7" fmla="*/ 2315675 h 2315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5312" h="2315675">
                <a:moveTo>
                  <a:pt x="0" y="2315675"/>
                </a:moveTo>
                <a:lnTo>
                  <a:pt x="0" y="0"/>
                </a:lnTo>
                <a:lnTo>
                  <a:pt x="53089" y="4542"/>
                </a:lnTo>
                <a:cubicBezTo>
                  <a:pt x="405263" y="73503"/>
                  <a:pt x="612623" y="486635"/>
                  <a:pt x="790077" y="872756"/>
                </a:cubicBezTo>
                <a:cubicBezTo>
                  <a:pt x="937425" y="1193596"/>
                  <a:pt x="1088787" y="1533232"/>
                  <a:pt x="1085252" y="1943649"/>
                </a:cubicBezTo>
                <a:cubicBezTo>
                  <a:pt x="1084528" y="2029058"/>
                  <a:pt x="1077341" y="2113833"/>
                  <a:pt x="1064832" y="2198094"/>
                </a:cubicBezTo>
                <a:lnTo>
                  <a:pt x="1043734" y="2315675"/>
                </a:lnTo>
                <a:lnTo>
                  <a:pt x="0" y="2315675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prstClr val="white"/>
              </a:solidFill>
              <a:latin typeface="Avenir Next LT Pro" panose="020B0504020202020204" pitchFamily="34" charset="0"/>
            </a:endParaRP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57743230-5CA1-4096-8FEF-2A1530D8DD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0" y="5829359"/>
            <a:ext cx="4333874" cy="1028642"/>
            <a:chOff x="7153921" y="5829359"/>
            <a:chExt cx="5038078" cy="1028642"/>
          </a:xfrm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CEAD3ABE-E984-4D7B-ADC3-7D4D38C970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63905" y="5913098"/>
              <a:ext cx="4228094" cy="944903"/>
            </a:xfrm>
            <a:custGeom>
              <a:avLst/>
              <a:gdLst>
                <a:gd name="connsiteX0" fmla="*/ 1673074 w 4228094"/>
                <a:gd name="connsiteY0" fmla="*/ 230 h 1137038"/>
                <a:gd name="connsiteX1" fmla="*/ 3676781 w 4228094"/>
                <a:gd name="connsiteY1" fmla="*/ 298555 h 1137038"/>
                <a:gd name="connsiteX2" fmla="*/ 4025527 w 4228094"/>
                <a:gd name="connsiteY2" fmla="*/ 425010 h 1137038"/>
                <a:gd name="connsiteX3" fmla="*/ 4228094 w 4228094"/>
                <a:gd name="connsiteY3" fmla="*/ 494088 h 1137038"/>
                <a:gd name="connsiteX4" fmla="*/ 4228094 w 4228094"/>
                <a:gd name="connsiteY4" fmla="*/ 1137038 h 1137038"/>
                <a:gd name="connsiteX5" fmla="*/ 0 w 4228094"/>
                <a:gd name="connsiteY5" fmla="*/ 1137038 h 1137038"/>
                <a:gd name="connsiteX6" fmla="*/ 18109 w 4228094"/>
                <a:gd name="connsiteY6" fmla="*/ 1068877 h 1137038"/>
                <a:gd name="connsiteX7" fmla="*/ 362264 w 4228094"/>
                <a:gd name="connsiteY7" fmla="*/ 366637 h 1137038"/>
                <a:gd name="connsiteX8" fmla="*/ 1386499 w 4228094"/>
                <a:gd name="connsiteY8" fmla="*/ 1522 h 1137038"/>
                <a:gd name="connsiteX9" fmla="*/ 1673074 w 4228094"/>
                <a:gd name="connsiteY9" fmla="*/ 230 h 11370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28094" h="1137038">
                  <a:moveTo>
                    <a:pt x="1673074" y="230"/>
                  </a:moveTo>
                  <a:cubicBezTo>
                    <a:pt x="2346512" y="4287"/>
                    <a:pt x="3048424" y="63583"/>
                    <a:pt x="3676781" y="298555"/>
                  </a:cubicBezTo>
                  <a:cubicBezTo>
                    <a:pt x="3793275" y="342114"/>
                    <a:pt x="3909477" y="384216"/>
                    <a:pt x="4025527" y="425010"/>
                  </a:cubicBezTo>
                  <a:lnTo>
                    <a:pt x="4228094" y="494088"/>
                  </a:lnTo>
                  <a:lnTo>
                    <a:pt x="4228094" y="1137038"/>
                  </a:lnTo>
                  <a:lnTo>
                    <a:pt x="0" y="1137038"/>
                  </a:lnTo>
                  <a:lnTo>
                    <a:pt x="18109" y="1068877"/>
                  </a:lnTo>
                  <a:cubicBezTo>
                    <a:pt x="95047" y="799139"/>
                    <a:pt x="194962" y="542008"/>
                    <a:pt x="362264" y="366637"/>
                  </a:cubicBezTo>
                  <a:cubicBezTo>
                    <a:pt x="622229" y="94062"/>
                    <a:pt x="1015836" y="6565"/>
                    <a:pt x="1386499" y="1522"/>
                  </a:cubicBezTo>
                  <a:cubicBezTo>
                    <a:pt x="1481245" y="198"/>
                    <a:pt x="1576869" y="-349"/>
                    <a:pt x="1673074" y="230"/>
                  </a:cubicBezTo>
                  <a:close/>
                </a:path>
              </a:pathLst>
            </a:custGeom>
            <a:solidFill>
              <a:schemeClr val="accent6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en-US" sz="1500">
                <a:solidFill>
                  <a:schemeClr val="bg1"/>
                </a:solidFill>
                <a:latin typeface="Avenir Next LT Pro" panose="020B0504020202020204" pitchFamily="34" charset="0"/>
              </a:endParaRPr>
            </a:p>
          </p:txBody>
        </p:sp>
        <p:sp>
          <p:nvSpPr>
            <p:cNvPr id="25" name="Freeform: Shape 16">
              <a:extLst>
                <a:ext uri="{FF2B5EF4-FFF2-40B4-BE49-F238E27FC236}">
                  <a16:creationId xmlns:a16="http://schemas.microsoft.com/office/drawing/2014/main" id="{B18AFE34-D405-4581-A4CC-02072A1327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153921" y="5829359"/>
              <a:ext cx="5038078" cy="1028642"/>
            </a:xfrm>
            <a:custGeom>
              <a:avLst/>
              <a:gdLst>
                <a:gd name="connsiteX0" fmla="*/ 1576991 w 5038078"/>
                <a:gd name="connsiteY0" fmla="*/ 210 h 1238015"/>
                <a:gd name="connsiteX1" fmla="*/ 3403320 w 5038078"/>
                <a:gd name="connsiteY1" fmla="*/ 272125 h 1238015"/>
                <a:gd name="connsiteX2" fmla="*/ 4672870 w 5038078"/>
                <a:gd name="connsiteY2" fmla="*/ 693604 h 1238015"/>
                <a:gd name="connsiteX3" fmla="*/ 5038078 w 5038078"/>
                <a:gd name="connsiteY3" fmla="*/ 795929 h 1238015"/>
                <a:gd name="connsiteX4" fmla="*/ 5038078 w 5038078"/>
                <a:gd name="connsiteY4" fmla="*/ 1238015 h 1238015"/>
                <a:gd name="connsiteX5" fmla="*/ 0 w 5038078"/>
                <a:gd name="connsiteY5" fmla="*/ 1238015 h 1238015"/>
                <a:gd name="connsiteX6" fmla="*/ 19230 w 5038078"/>
                <a:gd name="connsiteY6" fmla="*/ 1159819 h 1238015"/>
                <a:gd name="connsiteX7" fmla="*/ 382219 w 5038078"/>
                <a:gd name="connsiteY7" fmla="*/ 334180 h 1238015"/>
                <a:gd name="connsiteX8" fmla="*/ 1315784 w 5038078"/>
                <a:gd name="connsiteY8" fmla="*/ 1388 h 1238015"/>
                <a:gd name="connsiteX9" fmla="*/ 1576991 w 5038078"/>
                <a:gd name="connsiteY9" fmla="*/ 210 h 1238015"/>
                <a:gd name="connsiteX0" fmla="*/ 0 w 5129518"/>
                <a:gd name="connsiteY0" fmla="*/ 1237805 h 1329245"/>
                <a:gd name="connsiteX1" fmla="*/ 19230 w 5129518"/>
                <a:gd name="connsiteY1" fmla="*/ 1159609 h 1329245"/>
                <a:gd name="connsiteX2" fmla="*/ 382219 w 5129518"/>
                <a:gd name="connsiteY2" fmla="*/ 333970 h 1329245"/>
                <a:gd name="connsiteX3" fmla="*/ 1315784 w 5129518"/>
                <a:gd name="connsiteY3" fmla="*/ 1178 h 1329245"/>
                <a:gd name="connsiteX4" fmla="*/ 1576991 w 5129518"/>
                <a:gd name="connsiteY4" fmla="*/ 0 h 1329245"/>
                <a:gd name="connsiteX5" fmla="*/ 3403320 w 5129518"/>
                <a:gd name="connsiteY5" fmla="*/ 271915 h 1329245"/>
                <a:gd name="connsiteX6" fmla="*/ 4672870 w 5129518"/>
                <a:gd name="connsiteY6" fmla="*/ 693394 h 1329245"/>
                <a:gd name="connsiteX7" fmla="*/ 5038078 w 5129518"/>
                <a:gd name="connsiteY7" fmla="*/ 795719 h 1329245"/>
                <a:gd name="connsiteX8" fmla="*/ 5129518 w 5129518"/>
                <a:gd name="connsiteY8" fmla="*/ 1329245 h 1329245"/>
                <a:gd name="connsiteX0" fmla="*/ 0 w 5129518"/>
                <a:gd name="connsiteY0" fmla="*/ 1237805 h 1329245"/>
                <a:gd name="connsiteX1" fmla="*/ 19230 w 5129518"/>
                <a:gd name="connsiteY1" fmla="*/ 1159609 h 1329245"/>
                <a:gd name="connsiteX2" fmla="*/ 382219 w 5129518"/>
                <a:gd name="connsiteY2" fmla="*/ 333970 h 1329245"/>
                <a:gd name="connsiteX3" fmla="*/ 1315784 w 5129518"/>
                <a:gd name="connsiteY3" fmla="*/ 1178 h 1329245"/>
                <a:gd name="connsiteX4" fmla="*/ 1576991 w 5129518"/>
                <a:gd name="connsiteY4" fmla="*/ 0 h 1329245"/>
                <a:gd name="connsiteX5" fmla="*/ 3403320 w 5129518"/>
                <a:gd name="connsiteY5" fmla="*/ 271915 h 1329245"/>
                <a:gd name="connsiteX6" fmla="*/ 4672870 w 5129518"/>
                <a:gd name="connsiteY6" fmla="*/ 693394 h 1329245"/>
                <a:gd name="connsiteX7" fmla="*/ 5038078 w 5129518"/>
                <a:gd name="connsiteY7" fmla="*/ 795719 h 1329245"/>
                <a:gd name="connsiteX8" fmla="*/ 5129518 w 5129518"/>
                <a:gd name="connsiteY8" fmla="*/ 1329245 h 1329245"/>
                <a:gd name="connsiteX0" fmla="*/ 0 w 5049689"/>
                <a:gd name="connsiteY0" fmla="*/ 1237805 h 1423588"/>
                <a:gd name="connsiteX1" fmla="*/ 19230 w 5049689"/>
                <a:gd name="connsiteY1" fmla="*/ 1159609 h 1423588"/>
                <a:gd name="connsiteX2" fmla="*/ 382219 w 5049689"/>
                <a:gd name="connsiteY2" fmla="*/ 333970 h 1423588"/>
                <a:gd name="connsiteX3" fmla="*/ 1315784 w 5049689"/>
                <a:gd name="connsiteY3" fmla="*/ 1178 h 1423588"/>
                <a:gd name="connsiteX4" fmla="*/ 1576991 w 5049689"/>
                <a:gd name="connsiteY4" fmla="*/ 0 h 1423588"/>
                <a:gd name="connsiteX5" fmla="*/ 3403320 w 5049689"/>
                <a:gd name="connsiteY5" fmla="*/ 271915 h 1423588"/>
                <a:gd name="connsiteX6" fmla="*/ 4672870 w 5049689"/>
                <a:gd name="connsiteY6" fmla="*/ 693394 h 1423588"/>
                <a:gd name="connsiteX7" fmla="*/ 5038078 w 5049689"/>
                <a:gd name="connsiteY7" fmla="*/ 795719 h 1423588"/>
                <a:gd name="connsiteX8" fmla="*/ 5049689 w 5049689"/>
                <a:gd name="connsiteY8" fmla="*/ 1423588 h 1423588"/>
                <a:gd name="connsiteX0" fmla="*/ 0 w 5038078"/>
                <a:gd name="connsiteY0" fmla="*/ 1237805 h 1237805"/>
                <a:gd name="connsiteX1" fmla="*/ 19230 w 5038078"/>
                <a:gd name="connsiteY1" fmla="*/ 1159609 h 1237805"/>
                <a:gd name="connsiteX2" fmla="*/ 382219 w 5038078"/>
                <a:gd name="connsiteY2" fmla="*/ 333970 h 1237805"/>
                <a:gd name="connsiteX3" fmla="*/ 1315784 w 5038078"/>
                <a:gd name="connsiteY3" fmla="*/ 1178 h 1237805"/>
                <a:gd name="connsiteX4" fmla="*/ 1576991 w 5038078"/>
                <a:gd name="connsiteY4" fmla="*/ 0 h 1237805"/>
                <a:gd name="connsiteX5" fmla="*/ 3403320 w 5038078"/>
                <a:gd name="connsiteY5" fmla="*/ 271915 h 1237805"/>
                <a:gd name="connsiteX6" fmla="*/ 4672870 w 5038078"/>
                <a:gd name="connsiteY6" fmla="*/ 693394 h 1237805"/>
                <a:gd name="connsiteX7" fmla="*/ 5038078 w 5038078"/>
                <a:gd name="connsiteY7" fmla="*/ 795719 h 12378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038078" h="1237805">
                  <a:moveTo>
                    <a:pt x="0" y="1237805"/>
                  </a:moveTo>
                  <a:lnTo>
                    <a:pt x="19230" y="1159609"/>
                  </a:lnTo>
                  <a:cubicBezTo>
                    <a:pt x="96961" y="850027"/>
                    <a:pt x="191605" y="533778"/>
                    <a:pt x="382219" y="333970"/>
                  </a:cubicBezTo>
                  <a:cubicBezTo>
                    <a:pt x="619171" y="85526"/>
                    <a:pt x="977934" y="5774"/>
                    <a:pt x="1315784" y="1178"/>
                  </a:cubicBezTo>
                  <a:lnTo>
                    <a:pt x="1576991" y="0"/>
                  </a:lnTo>
                  <a:cubicBezTo>
                    <a:pt x="2190813" y="3698"/>
                    <a:pt x="2830589" y="57744"/>
                    <a:pt x="3403320" y="271915"/>
                  </a:cubicBezTo>
                  <a:cubicBezTo>
                    <a:pt x="3828046" y="430728"/>
                    <a:pt x="4248519" y="568281"/>
                    <a:pt x="4672870" y="693394"/>
                  </a:cubicBezTo>
                  <a:lnTo>
                    <a:pt x="5038078" y="795719"/>
                  </a:lnTo>
                </a:path>
              </a:pathLst>
            </a:custGeom>
            <a:noFill/>
            <a:ln w="19050"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  <a:latin typeface="Avenir Next LT Pro Ligh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5089163"/>
      </p:ext>
    </p:extLst>
  </p:cSld>
  <p:clrMapOvr>
    <a:masterClrMapping/>
  </p:clrMapOvr>
</p:sld>
</file>

<file path=ppt/theme/theme1.xml><?xml version="1.0" encoding="utf-8"?>
<a:theme xmlns:a="http://schemas.openxmlformats.org/drawingml/2006/main" name="PebbleVTI">
  <a:themeElements>
    <a:clrScheme name="AnalogousFromLightSeedLeftStep">
      <a:dk1>
        <a:srgbClr val="000000"/>
      </a:dk1>
      <a:lt1>
        <a:srgbClr val="FFFFFF"/>
      </a:lt1>
      <a:dk2>
        <a:srgbClr val="213B37"/>
      </a:dk2>
      <a:lt2>
        <a:srgbClr val="E2E8E6"/>
      </a:lt2>
      <a:accent1>
        <a:srgbClr val="CB91A3"/>
      </a:accent1>
      <a:accent2>
        <a:srgbClr val="C079AC"/>
      </a:accent2>
      <a:accent3>
        <a:srgbClr val="C391CB"/>
      </a:accent3>
      <a:accent4>
        <a:srgbClr val="9879C0"/>
      </a:accent4>
      <a:accent5>
        <a:srgbClr val="9391CB"/>
      </a:accent5>
      <a:accent6>
        <a:srgbClr val="7994C0"/>
      </a:accent6>
      <a:hlink>
        <a:srgbClr val="568F7E"/>
      </a:hlink>
      <a:folHlink>
        <a:srgbClr val="7F7F7F"/>
      </a:folHlink>
    </a:clrScheme>
    <a:fontScheme name="Custom 4">
      <a:majorFont>
        <a:latin typeface="Sitka Subheading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ebbleVTI" id="{8B4DB91D-6BB4-4BA3-973A-733D3AF2680E}" vid="{9A19CF0D-2077-4BF4-BAA5-86934C336D5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</Words>
  <Application>Microsoft Office PowerPoint</Application>
  <PresentationFormat>Widescreen</PresentationFormat>
  <Paragraphs>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Avenir Next LT Pro</vt:lpstr>
      <vt:lpstr>Avenir Next LT Pro Light</vt:lpstr>
      <vt:lpstr>Sitka Subheading</vt:lpstr>
      <vt:lpstr>PebbleVTI</vt:lpstr>
      <vt:lpstr>Test slide for business continuity free video</vt:lpstr>
      <vt:lpstr>Testing page 2 of bcm free video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Test slide for business continuity free video</dc:title>
  <dc:creator>user</dc:creator>
  <cp:lastModifiedBy>user</cp:lastModifiedBy>
  <cp:revision>1</cp:revision>
  <dcterms:created xsi:type="dcterms:W3CDTF">2020-12-08T06:37:47Z</dcterms:created>
  <dcterms:modified xsi:type="dcterms:W3CDTF">2020-12-08T06:38:10Z</dcterms:modified>
</cp:coreProperties>
</file>